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EDD9A-4A28-4761-88B7-91536B23CFB6}" v="1" dt="2024-01-17T17:38:19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5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shi Sharma" userId="2b6e1b195079dbd0" providerId="LiveId" clId="{5E2EDD9A-4A28-4761-88B7-91536B23CFB6}"/>
    <pc:docChg chg="modSld">
      <pc:chgData name="Amishi Sharma" userId="2b6e1b195079dbd0" providerId="LiveId" clId="{5E2EDD9A-4A28-4761-88B7-91536B23CFB6}" dt="2024-01-17T17:39:46.315" v="9"/>
      <pc:docMkLst>
        <pc:docMk/>
      </pc:docMkLst>
      <pc:sldChg chg="modSp mod">
        <pc:chgData name="Amishi Sharma" userId="2b6e1b195079dbd0" providerId="LiveId" clId="{5E2EDD9A-4A28-4761-88B7-91536B23CFB6}" dt="2024-01-17T17:39:46.315" v="9"/>
        <pc:sldMkLst>
          <pc:docMk/>
          <pc:sldMk cId="3300565815" sldId="258"/>
        </pc:sldMkLst>
        <pc:spChg chg="mod">
          <ac:chgData name="Amishi Sharma" userId="2b6e1b195079dbd0" providerId="LiveId" clId="{5E2EDD9A-4A28-4761-88B7-91536B23CFB6}" dt="2024-01-17T17:39:46.315" v="9"/>
          <ac:spMkLst>
            <pc:docMk/>
            <pc:sldMk cId="3300565815" sldId="258"/>
            <ac:spMk id="4" creationId="{40FBCAEE-4506-2FB3-9341-88460750200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2ED1B4-3B3F-4748-B4E7-FD7701EE23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43662B6-DC27-4072-BDA5-2CAE0DC7F903}">
      <dgm:prSet phldrT="[Text]" custT="1"/>
      <dgm:spPr/>
      <dgm:t>
        <a:bodyPr/>
        <a:lstStyle/>
        <a:p>
          <a:r>
            <a:rPr lang="en-US" sz="1400" dirty="0"/>
            <a:t>Visual Appeal: Cards allow for a visually appealing presentation of fashion items. Each card can showcase a specific product, outfit, or accessory, accompanied by high-quality images, making it visually engaging for users.</a:t>
          </a:r>
          <a:r>
            <a:rPr lang="en-US" sz="1200" dirty="0"/>
            <a:t>
</a:t>
          </a:r>
          <a:endParaRPr lang="en-IN" sz="1200" dirty="0"/>
        </a:p>
      </dgm:t>
    </dgm:pt>
    <dgm:pt modelId="{1AAAF8EE-23FA-47A6-9EC6-EEBC0E609DA4}" type="parTrans" cxnId="{49377440-619F-4411-955C-1EC9E0B22A09}">
      <dgm:prSet/>
      <dgm:spPr/>
      <dgm:t>
        <a:bodyPr/>
        <a:lstStyle/>
        <a:p>
          <a:endParaRPr lang="en-IN"/>
        </a:p>
      </dgm:t>
    </dgm:pt>
    <dgm:pt modelId="{25B1770B-3739-4952-B76F-661F30C0158D}" type="sibTrans" cxnId="{49377440-619F-4411-955C-1EC9E0B22A09}">
      <dgm:prSet/>
      <dgm:spPr/>
      <dgm:t>
        <a:bodyPr/>
        <a:lstStyle/>
        <a:p>
          <a:endParaRPr lang="en-IN"/>
        </a:p>
      </dgm:t>
    </dgm:pt>
    <dgm:pt modelId="{5BC1FAF1-7F4D-48A6-9CA8-4C210B459C3C}">
      <dgm:prSet phldrT="[Text]" custT="1"/>
      <dgm:spPr/>
      <dgm:t>
        <a:bodyPr/>
        <a:lstStyle/>
        <a:p>
          <a:r>
            <a:rPr lang="en-US" sz="1400" dirty="0"/>
            <a:t>Bite-sized Information: Fashion websites often have a vast array of products. Cards provide a concise and structured way to present key information about each item, such as product name, price, and a brief description. This helps users quickly scan and identify products of interest.</a:t>
          </a:r>
        </a:p>
        <a:p>
          <a:endParaRPr lang="en-US" sz="1400" dirty="0"/>
        </a:p>
        <a:p>
          <a:r>
            <a:rPr lang="en-US" sz="1400" dirty="0"/>
            <a:t>
</a:t>
          </a:r>
          <a:endParaRPr lang="en-IN" sz="1400" dirty="0"/>
        </a:p>
      </dgm:t>
    </dgm:pt>
    <dgm:pt modelId="{B6790B29-C9A0-4A8F-92DD-BB8FFEDC7EA7}" type="parTrans" cxnId="{7CF12142-4767-49D4-AB2C-B7E8912F998F}">
      <dgm:prSet/>
      <dgm:spPr/>
      <dgm:t>
        <a:bodyPr/>
        <a:lstStyle/>
        <a:p>
          <a:endParaRPr lang="en-IN"/>
        </a:p>
      </dgm:t>
    </dgm:pt>
    <dgm:pt modelId="{930743B9-DF67-418D-A02F-EDD5BC38B55F}" type="sibTrans" cxnId="{7CF12142-4767-49D4-AB2C-B7E8912F998F}">
      <dgm:prSet/>
      <dgm:spPr/>
      <dgm:t>
        <a:bodyPr/>
        <a:lstStyle/>
        <a:p>
          <a:endParaRPr lang="en-IN"/>
        </a:p>
      </dgm:t>
    </dgm:pt>
    <dgm:pt modelId="{F441601F-2FAA-420F-ADF6-7A019D5CA7BF}">
      <dgm:prSet phldrT="[Text]" custT="1"/>
      <dgm:spPr/>
      <dgm:t>
        <a:bodyPr/>
        <a:lstStyle/>
        <a:p>
          <a:r>
            <a:rPr lang="en-US" sz="1400" dirty="0"/>
            <a:t>User-Friendly Navigation: Cards facilitate a user-friendly browsing experience. Users can easily scroll through a collection of cards, making it intuitive to explore different fashion items without feeling overwhelmed by too much information at once.</a:t>
          </a:r>
          <a:endParaRPr lang="en-IN" sz="1400" dirty="0"/>
        </a:p>
      </dgm:t>
    </dgm:pt>
    <dgm:pt modelId="{F4DDA127-6F00-4C1F-8F37-DE124BC681FE}" type="parTrans" cxnId="{C332D8CA-422C-41B2-8BFA-0386327137DC}">
      <dgm:prSet/>
      <dgm:spPr/>
      <dgm:t>
        <a:bodyPr/>
        <a:lstStyle/>
        <a:p>
          <a:endParaRPr lang="en-IN"/>
        </a:p>
      </dgm:t>
    </dgm:pt>
    <dgm:pt modelId="{32408402-CC0A-4DED-A31B-44AC644B7823}" type="sibTrans" cxnId="{C332D8CA-422C-41B2-8BFA-0386327137DC}">
      <dgm:prSet/>
      <dgm:spPr/>
      <dgm:t>
        <a:bodyPr/>
        <a:lstStyle/>
        <a:p>
          <a:endParaRPr lang="en-IN"/>
        </a:p>
      </dgm:t>
    </dgm:pt>
    <dgm:pt modelId="{5B3F62CB-7114-4BE7-AFB8-60C168037816}">
      <dgm:prSet phldrT="[Text]"/>
      <dgm:spPr/>
      <dgm:t>
        <a:bodyPr/>
        <a:lstStyle/>
        <a:p>
          <a:pPr algn="ctr"/>
          <a:endParaRPr lang="en-IN" dirty="0"/>
        </a:p>
      </dgm:t>
    </dgm:pt>
    <dgm:pt modelId="{5A036FB9-2A29-4CAA-8E9B-D73FE6EF1D52}" type="sibTrans" cxnId="{25A5338B-40BA-45CB-A332-EEBEE6A5DD94}">
      <dgm:prSet/>
      <dgm:spPr/>
      <dgm:t>
        <a:bodyPr/>
        <a:lstStyle/>
        <a:p>
          <a:endParaRPr lang="en-IN"/>
        </a:p>
      </dgm:t>
    </dgm:pt>
    <dgm:pt modelId="{D031C2D3-1C1A-491A-A100-EE393B17D55B}" type="parTrans" cxnId="{25A5338B-40BA-45CB-A332-EEBEE6A5DD94}">
      <dgm:prSet/>
      <dgm:spPr/>
      <dgm:t>
        <a:bodyPr/>
        <a:lstStyle/>
        <a:p>
          <a:endParaRPr lang="en-IN"/>
        </a:p>
      </dgm:t>
    </dgm:pt>
    <dgm:pt modelId="{089DE269-0031-47BE-9E5F-7FA254624ADE}" type="pres">
      <dgm:prSet presAssocID="{A92ED1B4-3B3F-4748-B4E7-FD7701EE2350}" presName="vert0" presStyleCnt="0">
        <dgm:presLayoutVars>
          <dgm:dir/>
          <dgm:animOne val="branch"/>
          <dgm:animLvl val="lvl"/>
        </dgm:presLayoutVars>
      </dgm:prSet>
      <dgm:spPr/>
    </dgm:pt>
    <dgm:pt modelId="{670FAF26-124D-432E-86CD-88EE65D79A30}" type="pres">
      <dgm:prSet presAssocID="{5B3F62CB-7114-4BE7-AFB8-60C168037816}" presName="thickLine" presStyleLbl="alignNode1" presStyleIdx="0" presStyleCnt="1"/>
      <dgm:spPr/>
    </dgm:pt>
    <dgm:pt modelId="{A2F954A9-76F2-4106-B314-59672F2A4C9F}" type="pres">
      <dgm:prSet presAssocID="{5B3F62CB-7114-4BE7-AFB8-60C168037816}" presName="horz1" presStyleCnt="0"/>
      <dgm:spPr/>
    </dgm:pt>
    <dgm:pt modelId="{8D670CE1-A23A-422C-A639-205505E7BFF1}" type="pres">
      <dgm:prSet presAssocID="{5B3F62CB-7114-4BE7-AFB8-60C168037816}" presName="tx1" presStyleLbl="revTx" presStyleIdx="0" presStyleCnt="4" custScaleY="35287"/>
      <dgm:spPr/>
    </dgm:pt>
    <dgm:pt modelId="{6B3674EF-160C-41E1-B49B-B255D32F5616}" type="pres">
      <dgm:prSet presAssocID="{5B3F62CB-7114-4BE7-AFB8-60C168037816}" presName="vert1" presStyleCnt="0"/>
      <dgm:spPr/>
    </dgm:pt>
    <dgm:pt modelId="{D130924E-9BA8-4947-9D64-B93EDEA47622}" type="pres">
      <dgm:prSet presAssocID="{843662B6-DC27-4072-BDA5-2CAE0DC7F903}" presName="vertSpace2a" presStyleCnt="0"/>
      <dgm:spPr/>
    </dgm:pt>
    <dgm:pt modelId="{0B2D1423-4455-4570-9F8C-2BDC18CAC327}" type="pres">
      <dgm:prSet presAssocID="{843662B6-DC27-4072-BDA5-2CAE0DC7F903}" presName="horz2" presStyleCnt="0"/>
      <dgm:spPr/>
    </dgm:pt>
    <dgm:pt modelId="{70296C51-C085-4270-B33D-73FF24B54C88}" type="pres">
      <dgm:prSet presAssocID="{843662B6-DC27-4072-BDA5-2CAE0DC7F903}" presName="horzSpace2" presStyleCnt="0"/>
      <dgm:spPr/>
    </dgm:pt>
    <dgm:pt modelId="{5B9049A9-04F3-4997-835B-E779EBED9278}" type="pres">
      <dgm:prSet presAssocID="{843662B6-DC27-4072-BDA5-2CAE0DC7F903}" presName="tx2" presStyleLbl="revTx" presStyleIdx="1" presStyleCnt="4" custScaleX="255580"/>
      <dgm:spPr/>
    </dgm:pt>
    <dgm:pt modelId="{A7ACE94A-6FE3-4EFC-9558-740B2B6869C7}" type="pres">
      <dgm:prSet presAssocID="{843662B6-DC27-4072-BDA5-2CAE0DC7F903}" presName="vert2" presStyleCnt="0"/>
      <dgm:spPr/>
    </dgm:pt>
    <dgm:pt modelId="{860BF2F7-01B5-4660-8D24-E998A42189C3}" type="pres">
      <dgm:prSet presAssocID="{843662B6-DC27-4072-BDA5-2CAE0DC7F903}" presName="thinLine2b" presStyleLbl="callout" presStyleIdx="0" presStyleCnt="3"/>
      <dgm:spPr/>
    </dgm:pt>
    <dgm:pt modelId="{F8655E55-E8EE-404A-B360-5EAE1184DA0F}" type="pres">
      <dgm:prSet presAssocID="{843662B6-DC27-4072-BDA5-2CAE0DC7F903}" presName="vertSpace2b" presStyleCnt="0"/>
      <dgm:spPr/>
    </dgm:pt>
    <dgm:pt modelId="{88223367-5468-499D-9EE0-DBC426419805}" type="pres">
      <dgm:prSet presAssocID="{5BC1FAF1-7F4D-48A6-9CA8-4C210B459C3C}" presName="horz2" presStyleCnt="0"/>
      <dgm:spPr/>
    </dgm:pt>
    <dgm:pt modelId="{283F0D9B-BD4A-4710-9274-55B080175304}" type="pres">
      <dgm:prSet presAssocID="{5BC1FAF1-7F4D-48A6-9CA8-4C210B459C3C}" presName="horzSpace2" presStyleCnt="0"/>
      <dgm:spPr/>
    </dgm:pt>
    <dgm:pt modelId="{B0398C0B-DAEE-40AD-9101-7DD429317735}" type="pres">
      <dgm:prSet presAssocID="{5BC1FAF1-7F4D-48A6-9CA8-4C210B459C3C}" presName="tx2" presStyleLbl="revTx" presStyleIdx="2" presStyleCnt="4" custScaleX="235825" custScaleY="125023"/>
      <dgm:spPr/>
    </dgm:pt>
    <dgm:pt modelId="{30D3CDCF-06BD-41EA-ABA0-F358BB5A005A}" type="pres">
      <dgm:prSet presAssocID="{5BC1FAF1-7F4D-48A6-9CA8-4C210B459C3C}" presName="vert2" presStyleCnt="0"/>
      <dgm:spPr/>
    </dgm:pt>
    <dgm:pt modelId="{CA4D4525-80C3-411E-8411-B438F9BDF7F4}" type="pres">
      <dgm:prSet presAssocID="{5BC1FAF1-7F4D-48A6-9CA8-4C210B459C3C}" presName="thinLine2b" presStyleLbl="callout" presStyleIdx="1" presStyleCnt="3"/>
      <dgm:spPr/>
    </dgm:pt>
    <dgm:pt modelId="{78D95E8D-04BD-40A0-8F53-5B2EFD4786F0}" type="pres">
      <dgm:prSet presAssocID="{5BC1FAF1-7F4D-48A6-9CA8-4C210B459C3C}" presName="vertSpace2b" presStyleCnt="0"/>
      <dgm:spPr/>
    </dgm:pt>
    <dgm:pt modelId="{E918D417-82FA-45F8-A4EF-777C83721A60}" type="pres">
      <dgm:prSet presAssocID="{F441601F-2FAA-420F-ADF6-7A019D5CA7BF}" presName="horz2" presStyleCnt="0"/>
      <dgm:spPr/>
    </dgm:pt>
    <dgm:pt modelId="{401F5E68-709A-4C63-905C-2C76B97D7CFF}" type="pres">
      <dgm:prSet presAssocID="{F441601F-2FAA-420F-ADF6-7A019D5CA7BF}" presName="horzSpace2" presStyleCnt="0"/>
      <dgm:spPr/>
    </dgm:pt>
    <dgm:pt modelId="{3DF12945-793D-4EE5-9F76-B32CABC5BD8B}" type="pres">
      <dgm:prSet presAssocID="{F441601F-2FAA-420F-ADF6-7A019D5CA7BF}" presName="tx2" presStyleLbl="revTx" presStyleIdx="3" presStyleCnt="4" custScaleX="211077" custScaleY="126378"/>
      <dgm:spPr/>
    </dgm:pt>
    <dgm:pt modelId="{31E27317-FA33-42DC-AD75-FC97777783D9}" type="pres">
      <dgm:prSet presAssocID="{F441601F-2FAA-420F-ADF6-7A019D5CA7BF}" presName="vert2" presStyleCnt="0"/>
      <dgm:spPr/>
    </dgm:pt>
    <dgm:pt modelId="{EBE384CE-24C1-4BA3-9797-E66BE90198D5}" type="pres">
      <dgm:prSet presAssocID="{F441601F-2FAA-420F-ADF6-7A019D5CA7BF}" presName="thinLine2b" presStyleLbl="callout" presStyleIdx="2" presStyleCnt="3"/>
      <dgm:spPr/>
    </dgm:pt>
    <dgm:pt modelId="{EF4DBF8C-4C99-42FB-940C-1ECD19048514}" type="pres">
      <dgm:prSet presAssocID="{F441601F-2FAA-420F-ADF6-7A019D5CA7BF}" presName="vertSpace2b" presStyleCnt="0"/>
      <dgm:spPr/>
    </dgm:pt>
  </dgm:ptLst>
  <dgm:cxnLst>
    <dgm:cxn modelId="{85FF4300-7B7D-4744-96A4-8E8697FCD7F4}" type="presOf" srcId="{843662B6-DC27-4072-BDA5-2CAE0DC7F903}" destId="{5B9049A9-04F3-4997-835B-E779EBED9278}" srcOrd="0" destOrd="0" presId="urn:microsoft.com/office/officeart/2008/layout/LinedList"/>
    <dgm:cxn modelId="{4EDF693D-20A4-4533-BB2F-6ED10CF71E08}" type="presOf" srcId="{5BC1FAF1-7F4D-48A6-9CA8-4C210B459C3C}" destId="{B0398C0B-DAEE-40AD-9101-7DD429317735}" srcOrd="0" destOrd="0" presId="urn:microsoft.com/office/officeart/2008/layout/LinedList"/>
    <dgm:cxn modelId="{49377440-619F-4411-955C-1EC9E0B22A09}" srcId="{5B3F62CB-7114-4BE7-AFB8-60C168037816}" destId="{843662B6-DC27-4072-BDA5-2CAE0DC7F903}" srcOrd="0" destOrd="0" parTransId="{1AAAF8EE-23FA-47A6-9EC6-EEBC0E609DA4}" sibTransId="{25B1770B-3739-4952-B76F-661F30C0158D}"/>
    <dgm:cxn modelId="{7CF12142-4767-49D4-AB2C-B7E8912F998F}" srcId="{5B3F62CB-7114-4BE7-AFB8-60C168037816}" destId="{5BC1FAF1-7F4D-48A6-9CA8-4C210B459C3C}" srcOrd="1" destOrd="0" parTransId="{B6790B29-C9A0-4A8F-92DD-BB8FFEDC7EA7}" sibTransId="{930743B9-DF67-418D-A02F-EDD5BC38B55F}"/>
    <dgm:cxn modelId="{E9B39E4D-E24B-476A-848F-9728FEACC789}" type="presOf" srcId="{F441601F-2FAA-420F-ADF6-7A019D5CA7BF}" destId="{3DF12945-793D-4EE5-9F76-B32CABC5BD8B}" srcOrd="0" destOrd="0" presId="urn:microsoft.com/office/officeart/2008/layout/LinedList"/>
    <dgm:cxn modelId="{25A5338B-40BA-45CB-A332-EEBEE6A5DD94}" srcId="{A92ED1B4-3B3F-4748-B4E7-FD7701EE2350}" destId="{5B3F62CB-7114-4BE7-AFB8-60C168037816}" srcOrd="0" destOrd="0" parTransId="{D031C2D3-1C1A-491A-A100-EE393B17D55B}" sibTransId="{5A036FB9-2A29-4CAA-8E9B-D73FE6EF1D52}"/>
    <dgm:cxn modelId="{E6110F92-13F5-4847-91C2-39EB40AB8032}" type="presOf" srcId="{A92ED1B4-3B3F-4748-B4E7-FD7701EE2350}" destId="{089DE269-0031-47BE-9E5F-7FA254624ADE}" srcOrd="0" destOrd="0" presId="urn:microsoft.com/office/officeart/2008/layout/LinedList"/>
    <dgm:cxn modelId="{0ABA86CA-6013-486E-821A-DA6632A13E6A}" type="presOf" srcId="{5B3F62CB-7114-4BE7-AFB8-60C168037816}" destId="{8D670CE1-A23A-422C-A639-205505E7BFF1}" srcOrd="0" destOrd="0" presId="urn:microsoft.com/office/officeart/2008/layout/LinedList"/>
    <dgm:cxn modelId="{C332D8CA-422C-41B2-8BFA-0386327137DC}" srcId="{5B3F62CB-7114-4BE7-AFB8-60C168037816}" destId="{F441601F-2FAA-420F-ADF6-7A019D5CA7BF}" srcOrd="2" destOrd="0" parTransId="{F4DDA127-6F00-4C1F-8F37-DE124BC681FE}" sibTransId="{32408402-CC0A-4DED-A31B-44AC644B7823}"/>
    <dgm:cxn modelId="{3BE7A1A7-057E-42A6-80EA-C642F36AB192}" type="presParOf" srcId="{089DE269-0031-47BE-9E5F-7FA254624ADE}" destId="{670FAF26-124D-432E-86CD-88EE65D79A30}" srcOrd="0" destOrd="0" presId="urn:microsoft.com/office/officeart/2008/layout/LinedList"/>
    <dgm:cxn modelId="{7C4E888B-7CB5-40EB-BE27-13036C65926E}" type="presParOf" srcId="{089DE269-0031-47BE-9E5F-7FA254624ADE}" destId="{A2F954A9-76F2-4106-B314-59672F2A4C9F}" srcOrd="1" destOrd="0" presId="urn:microsoft.com/office/officeart/2008/layout/LinedList"/>
    <dgm:cxn modelId="{F5D588BE-CF32-4435-B383-B9C84FD31A16}" type="presParOf" srcId="{A2F954A9-76F2-4106-B314-59672F2A4C9F}" destId="{8D670CE1-A23A-422C-A639-205505E7BFF1}" srcOrd="0" destOrd="0" presId="urn:microsoft.com/office/officeart/2008/layout/LinedList"/>
    <dgm:cxn modelId="{A94AC09F-6E4C-414C-AA4B-2252BF48814E}" type="presParOf" srcId="{A2F954A9-76F2-4106-B314-59672F2A4C9F}" destId="{6B3674EF-160C-41E1-B49B-B255D32F5616}" srcOrd="1" destOrd="0" presId="urn:microsoft.com/office/officeart/2008/layout/LinedList"/>
    <dgm:cxn modelId="{DB08C62F-0A25-4ED8-8256-D5DEE2D7EE10}" type="presParOf" srcId="{6B3674EF-160C-41E1-B49B-B255D32F5616}" destId="{D130924E-9BA8-4947-9D64-B93EDEA47622}" srcOrd="0" destOrd="0" presId="urn:microsoft.com/office/officeart/2008/layout/LinedList"/>
    <dgm:cxn modelId="{57107894-6102-483E-A6FE-49DB3B831A8A}" type="presParOf" srcId="{6B3674EF-160C-41E1-B49B-B255D32F5616}" destId="{0B2D1423-4455-4570-9F8C-2BDC18CAC327}" srcOrd="1" destOrd="0" presId="urn:microsoft.com/office/officeart/2008/layout/LinedList"/>
    <dgm:cxn modelId="{00217B4B-8BDB-494E-9678-C242BB5C6204}" type="presParOf" srcId="{0B2D1423-4455-4570-9F8C-2BDC18CAC327}" destId="{70296C51-C085-4270-B33D-73FF24B54C88}" srcOrd="0" destOrd="0" presId="urn:microsoft.com/office/officeart/2008/layout/LinedList"/>
    <dgm:cxn modelId="{8829AE3A-9CEF-40D0-9D10-E7C82968B06D}" type="presParOf" srcId="{0B2D1423-4455-4570-9F8C-2BDC18CAC327}" destId="{5B9049A9-04F3-4997-835B-E779EBED9278}" srcOrd="1" destOrd="0" presId="urn:microsoft.com/office/officeart/2008/layout/LinedList"/>
    <dgm:cxn modelId="{39B00F79-AFC7-469B-B518-E6DEEF4B6086}" type="presParOf" srcId="{0B2D1423-4455-4570-9F8C-2BDC18CAC327}" destId="{A7ACE94A-6FE3-4EFC-9558-740B2B6869C7}" srcOrd="2" destOrd="0" presId="urn:microsoft.com/office/officeart/2008/layout/LinedList"/>
    <dgm:cxn modelId="{D598527D-00A0-4963-B3AD-0DF725A62C50}" type="presParOf" srcId="{6B3674EF-160C-41E1-B49B-B255D32F5616}" destId="{860BF2F7-01B5-4660-8D24-E998A42189C3}" srcOrd="2" destOrd="0" presId="urn:microsoft.com/office/officeart/2008/layout/LinedList"/>
    <dgm:cxn modelId="{1C4D9BC2-28BE-4B4E-99D6-2F832BB7C89D}" type="presParOf" srcId="{6B3674EF-160C-41E1-B49B-B255D32F5616}" destId="{F8655E55-E8EE-404A-B360-5EAE1184DA0F}" srcOrd="3" destOrd="0" presId="urn:microsoft.com/office/officeart/2008/layout/LinedList"/>
    <dgm:cxn modelId="{E2B936FE-BCBC-45F3-96A4-1B34D28C2CC0}" type="presParOf" srcId="{6B3674EF-160C-41E1-B49B-B255D32F5616}" destId="{88223367-5468-499D-9EE0-DBC426419805}" srcOrd="4" destOrd="0" presId="urn:microsoft.com/office/officeart/2008/layout/LinedList"/>
    <dgm:cxn modelId="{5B51DD9C-4683-4DB2-8BE8-4FFEB446C3DB}" type="presParOf" srcId="{88223367-5468-499D-9EE0-DBC426419805}" destId="{283F0D9B-BD4A-4710-9274-55B080175304}" srcOrd="0" destOrd="0" presId="urn:microsoft.com/office/officeart/2008/layout/LinedList"/>
    <dgm:cxn modelId="{8A9488D2-B51E-4C5B-AA7A-ADFEAAAFFA27}" type="presParOf" srcId="{88223367-5468-499D-9EE0-DBC426419805}" destId="{B0398C0B-DAEE-40AD-9101-7DD429317735}" srcOrd="1" destOrd="0" presId="urn:microsoft.com/office/officeart/2008/layout/LinedList"/>
    <dgm:cxn modelId="{D30572FF-E2CE-4597-B103-055D3AD38DF2}" type="presParOf" srcId="{88223367-5468-499D-9EE0-DBC426419805}" destId="{30D3CDCF-06BD-41EA-ABA0-F358BB5A005A}" srcOrd="2" destOrd="0" presId="urn:microsoft.com/office/officeart/2008/layout/LinedList"/>
    <dgm:cxn modelId="{C09962C6-4F46-4C27-9E3C-238CCDDB3BF0}" type="presParOf" srcId="{6B3674EF-160C-41E1-B49B-B255D32F5616}" destId="{CA4D4525-80C3-411E-8411-B438F9BDF7F4}" srcOrd="5" destOrd="0" presId="urn:microsoft.com/office/officeart/2008/layout/LinedList"/>
    <dgm:cxn modelId="{21C0DC6A-02FD-4078-9D9C-EBD39CBC9232}" type="presParOf" srcId="{6B3674EF-160C-41E1-B49B-B255D32F5616}" destId="{78D95E8D-04BD-40A0-8F53-5B2EFD4786F0}" srcOrd="6" destOrd="0" presId="urn:microsoft.com/office/officeart/2008/layout/LinedList"/>
    <dgm:cxn modelId="{E9C3B690-DCCC-46EA-B1B9-A27A56E9B4BD}" type="presParOf" srcId="{6B3674EF-160C-41E1-B49B-B255D32F5616}" destId="{E918D417-82FA-45F8-A4EF-777C83721A60}" srcOrd="7" destOrd="0" presId="urn:microsoft.com/office/officeart/2008/layout/LinedList"/>
    <dgm:cxn modelId="{54981ED1-AE67-4FC1-9C73-FC5F38B0D955}" type="presParOf" srcId="{E918D417-82FA-45F8-A4EF-777C83721A60}" destId="{401F5E68-709A-4C63-905C-2C76B97D7CFF}" srcOrd="0" destOrd="0" presId="urn:microsoft.com/office/officeart/2008/layout/LinedList"/>
    <dgm:cxn modelId="{DF28C09A-EC31-4E2E-A315-7AF3D61BCBA9}" type="presParOf" srcId="{E918D417-82FA-45F8-A4EF-777C83721A60}" destId="{3DF12945-793D-4EE5-9F76-B32CABC5BD8B}" srcOrd="1" destOrd="0" presId="urn:microsoft.com/office/officeart/2008/layout/LinedList"/>
    <dgm:cxn modelId="{45B21858-BB36-4659-82C2-78CB574C2316}" type="presParOf" srcId="{E918D417-82FA-45F8-A4EF-777C83721A60}" destId="{31E27317-FA33-42DC-AD75-FC97777783D9}" srcOrd="2" destOrd="0" presId="urn:microsoft.com/office/officeart/2008/layout/LinedList"/>
    <dgm:cxn modelId="{02313635-FB02-4A91-A027-30CE5FD45D79}" type="presParOf" srcId="{6B3674EF-160C-41E1-B49B-B255D32F5616}" destId="{EBE384CE-24C1-4BA3-9797-E66BE90198D5}" srcOrd="8" destOrd="0" presId="urn:microsoft.com/office/officeart/2008/layout/LinedList"/>
    <dgm:cxn modelId="{041DDDF8-D907-4EE4-961B-FB2714AA0910}" type="presParOf" srcId="{6B3674EF-160C-41E1-B49B-B255D32F5616}" destId="{EF4DBF8C-4C99-42FB-940C-1ECD1904851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FAF26-124D-432E-86CD-88EE65D79A30}">
      <dsp:nvSpPr>
        <dsp:cNvPr id="0" name=""/>
        <dsp:cNvSpPr/>
      </dsp:nvSpPr>
      <dsp:spPr>
        <a:xfrm>
          <a:off x="0" y="3350"/>
          <a:ext cx="47008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70CE1-A23A-422C-A639-205505E7BFF1}">
      <dsp:nvSpPr>
        <dsp:cNvPr id="0" name=""/>
        <dsp:cNvSpPr/>
      </dsp:nvSpPr>
      <dsp:spPr>
        <a:xfrm>
          <a:off x="0" y="3350"/>
          <a:ext cx="422797" cy="1351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200" kern="1200" dirty="0"/>
        </a:p>
      </dsp:txBody>
      <dsp:txXfrm>
        <a:off x="0" y="3350"/>
        <a:ext cx="422797" cy="1351865"/>
      </dsp:txXfrm>
    </dsp:sp>
    <dsp:sp modelId="{5B9049A9-04F3-4997-835B-E779EBED9278}">
      <dsp:nvSpPr>
        <dsp:cNvPr id="0" name=""/>
        <dsp:cNvSpPr/>
      </dsp:nvSpPr>
      <dsp:spPr>
        <a:xfrm>
          <a:off x="454507" y="54886"/>
          <a:ext cx="4241302" cy="1030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Visual Appeal: Cards allow for a visually appealing presentation of fashion items. Each card can showcase a specific product, outfit, or accessory, accompanied by high-quality images, making it visually engaging for users.</a:t>
          </a:r>
          <a:r>
            <a:rPr lang="en-US" sz="1200" kern="1200" dirty="0"/>
            <a:t>
</a:t>
          </a:r>
          <a:endParaRPr lang="en-IN" sz="1200" kern="1200" dirty="0"/>
        </a:p>
      </dsp:txBody>
      <dsp:txXfrm>
        <a:off x="454507" y="54886"/>
        <a:ext cx="4241302" cy="1030718"/>
      </dsp:txXfrm>
    </dsp:sp>
    <dsp:sp modelId="{860BF2F7-01B5-4660-8D24-E998A42189C3}">
      <dsp:nvSpPr>
        <dsp:cNvPr id="0" name=""/>
        <dsp:cNvSpPr/>
      </dsp:nvSpPr>
      <dsp:spPr>
        <a:xfrm>
          <a:off x="422797" y="1085605"/>
          <a:ext cx="16911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98C0B-DAEE-40AD-9101-7DD429317735}">
      <dsp:nvSpPr>
        <dsp:cNvPr id="0" name=""/>
        <dsp:cNvSpPr/>
      </dsp:nvSpPr>
      <dsp:spPr>
        <a:xfrm>
          <a:off x="454507" y="1137141"/>
          <a:ext cx="3913472" cy="1288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Bite-sized Information: Fashion websites often have a vast array of products. Cards provide a concise and structured way to present key information about each item, such as product name, price, and a brief description. This helps users quickly scan and identify products of interest.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
</a:t>
          </a:r>
          <a:endParaRPr lang="en-IN" sz="1400" kern="1200" dirty="0"/>
        </a:p>
      </dsp:txBody>
      <dsp:txXfrm>
        <a:off x="454507" y="1137141"/>
        <a:ext cx="3913472" cy="1288635"/>
      </dsp:txXfrm>
    </dsp:sp>
    <dsp:sp modelId="{CA4D4525-80C3-411E-8411-B438F9BDF7F4}">
      <dsp:nvSpPr>
        <dsp:cNvPr id="0" name=""/>
        <dsp:cNvSpPr/>
      </dsp:nvSpPr>
      <dsp:spPr>
        <a:xfrm>
          <a:off x="422797" y="2425777"/>
          <a:ext cx="16911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12945-793D-4EE5-9F76-B32CABC5BD8B}">
      <dsp:nvSpPr>
        <dsp:cNvPr id="0" name=""/>
        <dsp:cNvSpPr/>
      </dsp:nvSpPr>
      <dsp:spPr>
        <a:xfrm>
          <a:off x="454507" y="2477313"/>
          <a:ext cx="3502783" cy="1302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User-Friendly Navigation: Cards facilitate a user-friendly browsing experience. Users can easily scroll through a collection of cards, making it intuitive to explore different fashion items without feeling overwhelmed by too much information at once.</a:t>
          </a:r>
          <a:endParaRPr lang="en-IN" sz="1400" kern="1200" dirty="0"/>
        </a:p>
      </dsp:txBody>
      <dsp:txXfrm>
        <a:off x="454507" y="2477313"/>
        <a:ext cx="3502783" cy="1302602"/>
      </dsp:txXfrm>
    </dsp:sp>
    <dsp:sp modelId="{EBE384CE-24C1-4BA3-9797-E66BE90198D5}">
      <dsp:nvSpPr>
        <dsp:cNvPr id="0" name=""/>
        <dsp:cNvSpPr/>
      </dsp:nvSpPr>
      <dsp:spPr>
        <a:xfrm>
          <a:off x="422797" y="3779915"/>
          <a:ext cx="16911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E470-3467-D677-DD94-E548F11C2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2F061-2960-6F4B-CAEC-BB0D72301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08163-B820-2B06-20AC-B320AA23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F78E6-F21E-688B-2778-BFCE78A44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F8230-D424-1A3D-11A5-E5C220E7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18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4D5B-D207-D73F-20E2-5110BBC3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B154B-3DBF-DFBA-007E-1EE48F60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553C0-B503-7BB1-2778-4FC606C3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753B8-E437-B047-FF39-3D3D6C4E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C7C8-77E6-FFA9-5D4F-295F409C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30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C93B9-EFF0-E308-EB9D-35E1845BB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722ED-4107-762E-F081-04F319B59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E9572-DA12-22FC-1EA1-51877F96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1E85-EF44-0632-6823-C485B22D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1B6F-F1A5-F793-229C-98E68FCF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48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2163-B8B4-7D9B-C222-FADD7647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627C-01B7-D0D2-FAD7-4A443A00C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22521-7624-983F-A127-2B310235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929FC-A2A9-ADFE-DC4F-F8E1D45D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0B7D1-B30F-9D6A-16FB-E717AE6B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25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2DA6-2251-E913-C2BD-2BB287CF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4B573-60F8-EC39-A4E3-A7A0E5889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57016-CB58-107E-255B-F823811E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3ADA0-312E-0BDF-C03F-ABD5774C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909B7-B84A-BF1A-97D6-C9C725B1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60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04BF-6F19-2846-AC54-2CA27702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DE54E-B528-A67A-6798-CE48C1AF3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88F6E-4AC0-325C-46EE-68C345D09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DC5BA-2879-693D-8160-10BF6EF1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7717B-88D8-14A8-E300-D44985FE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A7BD-48DF-C36B-41E8-765D092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74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C56F-C4B4-5E34-F9B1-BE7B6B40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840A4-4628-B869-73E1-D9A7B354A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8E56B-DE7C-D336-B8D2-58A82ED1E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95420-1F8F-B557-EC5E-A4F51236F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7866A-72DE-4EC3-E533-9F1613320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5B099-3C45-DF1D-B0F6-FDA936130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7EFC4-74F6-9713-54D6-68B4F048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E62B0-1966-1AF7-5528-FB1720A0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50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9AD6-2EFA-1D32-721C-0BCCD1D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2D16F-C0EF-B6DA-1B6F-39DAA06D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C74F0-80F4-F9C4-9B4B-627E20E97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FAF46-C8FE-CE4C-2CD8-D2BD04CC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85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295F5-2BF6-2157-18CC-C32EC51E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9555D-DE11-840C-39E8-4D0EF3BC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12C77-55BE-78F9-4865-86C5D93A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49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E75F-23F2-930F-E3F8-D7A940CD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64E2C-DA64-16F1-3D7E-069F63216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F7851-0AE9-32FB-5286-F28C70E5F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ED699-D30E-91DF-FD46-9D51C994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4C785-6A07-E9BC-2750-9D2CDE033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EC9BD-0130-E7E5-E331-6408DC83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41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59D3-B2BC-6596-38E3-F3F5E728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44E605-817A-B00F-2964-471C6965A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94DD5-357C-8DDB-4428-860453360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FA191-65E5-5678-DBA3-64A8D382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BC2B1-E6CC-611F-F276-AED6D3DE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E47B1-566B-5069-3B58-D0DA194C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91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BF0562-ECA8-70AC-C910-BC1E5E662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E1FD7-8EF3-F3BC-5A55-45AD82817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5E6EC-730B-510E-7753-D3EDC3D4F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9821F-1F25-4D30-9358-A72808BCC680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543D6-F3AC-6BDA-11DD-DC7239F2D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782A4-9CCF-B89C-E9C8-B3C6145BC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E8A87-AC70-4DD0-AD4E-1D3CC90DC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87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aashish1malik/fashion-recommendations-system-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F9B8-1BF2-571A-3D0E-2E2645248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73958-BCC1-83D6-DD33-2ECB94528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99680-76E0-0D6E-A644-42D172630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35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78152-9CC2-E31D-B8CD-A5661D529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570" y="-21771"/>
            <a:ext cx="549642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EBF29-79BA-E399-6A1B-80E359451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86" y="-21771"/>
            <a:ext cx="420173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6EB32D-8499-8387-0B7E-F66C16AA4382}"/>
              </a:ext>
            </a:extLst>
          </p:cNvPr>
          <p:cNvSpPr txBox="1"/>
          <p:nvPr/>
        </p:nvSpPr>
        <p:spPr>
          <a:xfrm>
            <a:off x="4435928" y="197346"/>
            <a:ext cx="3320143" cy="64633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Benefits:</a:t>
            </a: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Enhanced Feature Learning:</a:t>
            </a: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ResNet's ability to capture intricate details aids in learning complex visual representations of fashion items.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Personalized Recommendations:</a:t>
            </a: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Regression modeling ensures that the recommendations are tailored to individual preferences, enhancing the user experience.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Adaptability to Diverse Styles:</a:t>
            </a: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742950" lvl="1" indent="-285750" algn="just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The deep learning approach allows the model to adapt to a wide range of fashion styles and preferences present in the dataset.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980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A2527-6E82-7FF2-8E7B-A76D999C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" y="120423"/>
            <a:ext cx="4311018" cy="6198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9DED6-946E-EE01-3E57-2BBED4AB0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45" y="165969"/>
            <a:ext cx="4054696" cy="56252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5DE0C-8D76-FD2D-D554-07ECB62EA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114" y="0"/>
            <a:ext cx="4267646" cy="62429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82E4B7-B603-5EE3-7859-6194B9E59C80}"/>
              </a:ext>
            </a:extLst>
          </p:cNvPr>
          <p:cNvSpPr txBox="1"/>
          <p:nvPr/>
        </p:nvSpPr>
        <p:spPr>
          <a:xfrm>
            <a:off x="4626428" y="5959852"/>
            <a:ext cx="31759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SOME MORE </a:t>
            </a:r>
            <a:r>
              <a:rPr lang="en-US" dirty="0">
                <a:solidFill>
                  <a:schemeClr val="bg1"/>
                </a:solidFill>
              </a:rPr>
              <a:t>SAMPLE RESULTS!</a:t>
            </a:r>
          </a:p>
        </p:txBody>
      </p:sp>
    </p:spTree>
    <p:extLst>
      <p:ext uri="{BB962C8B-B14F-4D97-AF65-F5344CB8AC3E}">
        <p14:creationId xmlns:p14="http://schemas.microsoft.com/office/powerpoint/2010/main" val="42116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DDD9B-4504-97CF-A2D4-ADAF6C07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0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17929-A7DF-037D-F4DE-40C9A579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FF57-10E6-C0BE-62D9-5B578D2F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A571-397E-A662-20C6-B7A2AB916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HD wallpaper: purple, violet, css, code, css code, hacker, computer  programming | Wallpaper Flare">
            <a:extLst>
              <a:ext uri="{FF2B5EF4-FFF2-40B4-BE49-F238E27FC236}">
                <a16:creationId xmlns:a16="http://schemas.microsoft.com/office/drawing/2014/main" id="{CB01B524-6D72-7343-860B-709CA749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07" y="0"/>
            <a:ext cx="12228107" cy="68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2F03F-84FD-4FB1-392E-6D2B16B1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12" y="721499"/>
            <a:ext cx="10248975" cy="54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7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DB39-85CD-7607-B285-C29B898B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CAA4D-FFDC-D280-1CEE-8E3D0F62F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F82300C9-6F78-7897-6DD8-C7F36510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40FBCAEE-4506-2FB3-9341-88460750200C}"/>
              </a:ext>
            </a:extLst>
          </p:cNvPr>
          <p:cNvSpPr txBox="1"/>
          <p:nvPr/>
        </p:nvSpPr>
        <p:spPr>
          <a:xfrm>
            <a:off x="1979392" y="365125"/>
            <a:ext cx="82332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GitHub link : https://github.com/aashish1malik/fashion-recommendations-system-.git</a:t>
            </a:r>
          </a:p>
        </p:txBody>
      </p:sp>
    </p:spTree>
    <p:extLst>
      <p:ext uri="{BB962C8B-B14F-4D97-AF65-F5344CB8AC3E}">
        <p14:creationId xmlns:p14="http://schemas.microsoft.com/office/powerpoint/2010/main" val="330056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B96323-6C94-2220-68B0-11268DC7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167" y="2524207"/>
            <a:ext cx="4054961" cy="4260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193A93-44BD-A7EE-1E5C-6116CBFB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153774"/>
            <a:ext cx="7342476" cy="4347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3DF21-D644-F3E2-7366-4765518BDB0C}"/>
              </a:ext>
            </a:extLst>
          </p:cNvPr>
          <p:cNvSpPr txBox="1"/>
          <p:nvPr/>
        </p:nvSpPr>
        <p:spPr>
          <a:xfrm>
            <a:off x="8376556" y="153774"/>
            <a:ext cx="341267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🛍 How to Sign Up</a:t>
            </a:r>
          </a:p>
          <a:p>
            <a:r>
              <a:rPr lang="en-US" dirty="0">
                <a:solidFill>
                  <a:schemeClr val="bg1"/>
                </a:solidFill>
              </a:rPr>
              <a:t>Click on the "Sign Up" button.</a:t>
            </a:r>
          </a:p>
          <a:p>
            <a:r>
              <a:rPr lang="en-US" dirty="0">
                <a:solidFill>
                  <a:schemeClr val="bg1"/>
                </a:solidFill>
              </a:rPr>
              <a:t>Fill in your details – it's quick and easy!</a:t>
            </a:r>
          </a:p>
          <a:p>
            <a:r>
              <a:rPr lang="en-US" dirty="0">
                <a:solidFill>
                  <a:schemeClr val="bg1"/>
                </a:solidFill>
              </a:rPr>
              <a:t>Customize your profile to receive personalized recommendations.</a:t>
            </a:r>
          </a:p>
          <a:p>
            <a:r>
              <a:rPr lang="en-US" dirty="0">
                <a:solidFill>
                  <a:schemeClr val="bg1"/>
                </a:solidFill>
              </a:rPr>
              <a:t>Confirm your email to unlock member-only perks.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3CAA0-E3AF-92CE-87E2-3143EF90FF7A}"/>
              </a:ext>
            </a:extLst>
          </p:cNvPr>
          <p:cNvSpPr txBox="1"/>
          <p:nvPr/>
        </p:nvSpPr>
        <p:spPr>
          <a:xfrm>
            <a:off x="59872" y="5030212"/>
            <a:ext cx="7554685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sign-up page is a means of creating user accounts, allowing the website to uniquely identify and differentiate </a:t>
            </a:r>
            <a:r>
              <a:rPr lang="en-US" dirty="0" err="1">
                <a:solidFill>
                  <a:schemeClr val="bg1"/>
                </a:solidFill>
              </a:rPr>
              <a:t>users.It</a:t>
            </a:r>
            <a:r>
              <a:rPr lang="en-US" dirty="0">
                <a:solidFill>
                  <a:schemeClr val="bg1"/>
                </a:solidFill>
              </a:rPr>
              <a:t> provides a way for users to set up a personal profile with their information.</a:t>
            </a:r>
          </a:p>
          <a:p>
            <a:r>
              <a:rPr lang="en-US" dirty="0">
                <a:solidFill>
                  <a:schemeClr val="bg1"/>
                </a:solidFill>
              </a:rPr>
              <a:t>Personalization: With user accounts, websites can personalize the user experience. This includes tailoring content, recommendations, and settings based on individual preferences and behavior.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0C3C4-EE98-2FDF-CB30-21CAB520E569}"/>
              </a:ext>
            </a:extLst>
          </p:cNvPr>
          <p:cNvSpPr txBox="1"/>
          <p:nvPr/>
        </p:nvSpPr>
        <p:spPr>
          <a:xfrm>
            <a:off x="3363686" y="262269"/>
            <a:ext cx="146957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 PAGE!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79897-2785-B12B-83B5-A38598C9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12" y="4010180"/>
            <a:ext cx="5762387" cy="2672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EBC57-4257-CE8C-52A3-23A81487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5378"/>
            <a:ext cx="6861924" cy="331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8C5328-FB67-C339-0C22-3ED505EBC4C9}"/>
              </a:ext>
            </a:extLst>
          </p:cNvPr>
          <p:cNvSpPr txBox="1"/>
          <p:nvPr/>
        </p:nvSpPr>
        <p:spPr>
          <a:xfrm>
            <a:off x="190500" y="3788230"/>
            <a:ext cx="6141139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"Contact Us" page is an essential component of our website, designed to facilitate seamless communication and enhance your overall experience.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Whether you have inquiries about our products, need assistance with an order, or simply want to provide feedback, this dedicated space is where you can connect with us effortlessly.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Placed conveniently in our navigation menu, the "Contact Us" page is your gateway to prompt and personalized assistance.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We welcome your questions, value your feedback, and are committed to ensuring that your interactions with us are as smooth and satisfying as your experience with our products and services.</a:t>
            </a:r>
            <a:endParaRPr lang="en-IN" sz="16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396E84-6E46-C540-6533-23D6D7E15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050760"/>
              </p:ext>
            </p:extLst>
          </p:nvPr>
        </p:nvGraphicFramePr>
        <p:xfrm>
          <a:off x="7224486" y="88293"/>
          <a:ext cx="4700814" cy="3834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5387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4EDBEB-9DA7-C14A-3135-215071D3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5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62AC8D-1F59-90D5-3540-52FCE5D6F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5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2DEB02-05DB-D393-40BC-ECEFFAAF7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5" t="6826" r="69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2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3d Render Programming Code Unleashed On Computer Screen In Hacking Concept  Background, Hacker Background, Source Code, Coding Background Image And  Wallpaper for Free Download">
            <a:extLst>
              <a:ext uri="{FF2B5EF4-FFF2-40B4-BE49-F238E27FC236}">
                <a16:creationId xmlns:a16="http://schemas.microsoft.com/office/drawing/2014/main" id="{52CA8042-54E0-7BD5-EFCE-00A58972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3869" cy="692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C390F4-028F-31DD-AFF0-7F8557A83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721" y="1393665"/>
            <a:ext cx="6057760" cy="5324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AE786-5E47-5C63-7785-474E76067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90" y="325889"/>
            <a:ext cx="7256367" cy="10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29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441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Amishi Sharma</dc:creator>
  <cp:lastModifiedBy>Amishi Sharma</cp:lastModifiedBy>
  <cp:revision>3</cp:revision>
  <dcterms:created xsi:type="dcterms:W3CDTF">2024-01-17T13:44:02Z</dcterms:created>
  <dcterms:modified xsi:type="dcterms:W3CDTF">2024-01-17T17:39:56Z</dcterms:modified>
</cp:coreProperties>
</file>